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3" autoAdjust="0"/>
    <p:restoredTop sz="94660"/>
  </p:normalViewPr>
  <p:slideViewPr>
    <p:cSldViewPr>
      <p:cViewPr varScale="1">
        <p:scale>
          <a:sx n="80" d="100"/>
          <a:sy n="80" d="100"/>
        </p:scale>
        <p:origin x="6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57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B5A37F-4AF9-45E4-8864-0CC5BD817D5B}" type="datetime1">
              <a:rPr lang="en-GB" smtClean="0"/>
              <a:t>10/06/2024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0AD62A-9EE1-43E3-A7E5-D268F71DF3EB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B88B00A-848A-4ECD-9296-B4484C86DA35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534C2EF-8A97-4DAF-B099-E567883644D6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rtlCol="0" anchor="b">
            <a:normAutofit/>
          </a:bodyPr>
          <a:lstStyle>
            <a:lvl1pPr algn="l">
              <a:defRPr sz="4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 rtlCol="0">
            <a:normAutofit/>
          </a:bodyPr>
          <a:lstStyle>
            <a:lvl1pPr marL="0" indent="0" algn="l">
              <a:spcBef>
                <a:spcPts val="1200"/>
              </a:spcBef>
              <a:buNone/>
              <a:defRPr sz="24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507679-C931-4C2B-A161-69909595520E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AB2539-38DF-4CA5-87A7-E69B9F49F297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Picture Placeholder 11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B51CB-EB71-4D50-9CE4-F98A4C970365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Freeform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15" name="Picture Placeholder 14" descr="An empty placeholder to add an image. Click on the placeholder and select the image that you wish to add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8" name="Freeform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19" name="Picture Placeholder 18" descr="An empty placeholder to add an image. Click on the placeholder and select the image that you wish to add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2" name="Freeform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GB" noProof="0" dirty="0"/>
          </a:p>
        </p:txBody>
      </p:sp>
      <p:sp>
        <p:nvSpPr>
          <p:cNvPr id="13" name="Picture Placeholder 12" descr="An empty placeholder to add an image. Click on the placeholder and select the image that you wish to add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0" indent="0">
              <a:spcBef>
                <a:spcPts val="1200"/>
              </a:spcBef>
              <a:buNone/>
              <a:defRPr sz="1800"/>
            </a:lvl2pPr>
            <a:lvl3pPr marL="0" indent="0">
              <a:spcBef>
                <a:spcPts val="1200"/>
              </a:spcBef>
              <a:buNone/>
              <a:defRPr sz="1800"/>
            </a:lvl3pPr>
            <a:lvl4pPr marL="0" indent="0">
              <a:spcBef>
                <a:spcPts val="1200"/>
              </a:spcBef>
              <a:buNone/>
              <a:defRPr sz="1800"/>
            </a:lvl4pPr>
            <a:lvl5pPr marL="0" indent="0">
              <a:spcBef>
                <a:spcPts val="1200"/>
              </a:spcBef>
              <a:buNone/>
              <a:defRPr sz="18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A30FA5-719D-4311-A994-1E32E16A1C10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eaVert"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eaVert"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3AD42A-AC6C-4A4C-8FFC-97DA4C99DC2B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B4CDFD9-B3EA-421A-B59B-79EE289E80ED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D0BAB65-6DF3-E717-5FDB-9EB6F3914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6FA884-3DD4-140F-BCD5-016A21F6C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347472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9500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057AA58-070D-03AC-48D5-32210B76A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5D822ED-5A5C-004C-DB13-E5073B20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347472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DC50DB2-424E-602A-7BB3-8E467833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1412776"/>
            <a:ext cx="9829800" cy="1082674"/>
          </a:xfr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9F682AC-7E98-6F1D-BAA5-1E2016F21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144" y="2876450"/>
            <a:ext cx="9144000" cy="3474720"/>
          </a:xfrm>
        </p:spPr>
        <p:txBody>
          <a:bodyPr rtlCol="0"/>
          <a:lstStyle/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CFA9F0-87F7-4B7A-9F87-545EDF73314F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2CE876B-193F-2C42-A72C-458619CFB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60FEE0D-9F4F-0AB3-AD26-9679D6915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828800"/>
            <a:ext cx="9144000" cy="3474720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v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307D6B1-1211-A26F-C90D-FD4CED7F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</p:spPr>
        <p:txBody>
          <a:bodyPr rtlCol="0"/>
          <a:lstStyle/>
          <a:p>
            <a:pPr rt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F6DAB10-581A-C9E6-523D-93E099207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02"/>
            <a:ext cx="9144000" cy="3474720"/>
          </a:xfrm>
        </p:spPr>
        <p:txBody>
          <a:bodyPr rtlCol="0"/>
          <a:lstStyle/>
          <a:p>
            <a:pPr lvl="0" rtl="0"/>
            <a:r>
              <a:rPr lang="en-US" noProof="0" dirty="0"/>
              <a:t>Click to edit Master text styles</a:t>
            </a:r>
          </a:p>
          <a:p>
            <a:pPr lvl="1" rtl="0"/>
            <a:r>
              <a:rPr lang="en-US" noProof="0" dirty="0"/>
              <a:t>Second level</a:t>
            </a:r>
          </a:p>
          <a:p>
            <a:pPr lvl="2" rtl="0"/>
            <a:r>
              <a:rPr lang="en-US" noProof="0" dirty="0"/>
              <a:t>Third level</a:t>
            </a:r>
          </a:p>
          <a:p>
            <a:pPr lvl="3" rtl="0"/>
            <a:r>
              <a:rPr lang="en-US" noProof="0" dirty="0"/>
              <a:t>Fourth level</a:t>
            </a:r>
          </a:p>
          <a:p>
            <a:pPr lvl="4" rtl="0"/>
            <a:r>
              <a:rPr lang="en-US" noProof="0" dirty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AD51FD-2265-4464-99A6-D0FE7F1BE714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CDF3F4-D04E-4D2D-9ABC-243A97E4C559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89D71E3-7D81-4C24-B9D8-6B108755C64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D7A14578-F1F8-4DAB-8600-44E382B551B5}" type="datetime1">
              <a:rPr lang="en-GB" noProof="0" smtClean="0"/>
              <a:t>10/06/2024</a:t>
            </a:fld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289D71E3-7D81-4C24-B9D8-6B108755C64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1" r:id="rId4"/>
    <p:sldLayoutId id="2147483660" r:id="rId5"/>
    <p:sldLayoutId id="2147483652" r:id="rId6"/>
    <p:sldLayoutId id="2147483661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62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AI for Kids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UK Robotics Week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arment holding a poster&#10;&#10;Description automatically generated">
            <a:extLst>
              <a:ext uri="{FF2B5EF4-FFF2-40B4-BE49-F238E27FC236}">
                <a16:creationId xmlns:a16="http://schemas.microsoft.com/office/drawing/2014/main" id="{AEE97F4F-F3AE-BC7E-5D9F-6C7A023B9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5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arment holding a globe in front of a group of people&#10;&#10;Description automatically generated">
            <a:extLst>
              <a:ext uri="{FF2B5EF4-FFF2-40B4-BE49-F238E27FC236}">
                <a16:creationId xmlns:a16="http://schemas.microsoft.com/office/drawing/2014/main" id="{12ECAF9A-7B38-E8C3-B823-2F2E73A5E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5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in a superhero garment taking a picture of a group of people&#10;&#10;Description automatically generated">
            <a:extLst>
              <a:ext uri="{FF2B5EF4-FFF2-40B4-BE49-F238E27FC236}">
                <a16:creationId xmlns:a16="http://schemas.microsoft.com/office/drawing/2014/main" id="{8A1062E2-8A90-8D2B-859A-2991ED6B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28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hild studying in a room with many people&#10;&#10;Description automatically generated">
            <a:extLst>
              <a:ext uri="{FF2B5EF4-FFF2-40B4-BE49-F238E27FC236}">
                <a16:creationId xmlns:a16="http://schemas.microsoft.com/office/drawing/2014/main" id="{D248C81F-76FA-A2A3-4B5A-D78C00095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8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9496" y="2278270"/>
            <a:ext cx="9180512" cy="2738616"/>
          </a:xfrm>
        </p:spPr>
        <p:txBody>
          <a:bodyPr/>
          <a:lstStyle/>
          <a:p>
            <a:r>
              <a:rPr dirty="0"/>
              <a:t>This story is created by: </a:t>
            </a:r>
          </a:p>
          <a:p>
            <a:pPr lvl="1"/>
            <a:r>
              <a:rPr dirty="0"/>
              <a:t>John</a:t>
            </a:r>
          </a:p>
          <a:p>
            <a:pPr lvl="1"/>
            <a:r>
              <a:rPr dirty="0"/>
              <a:t>Mary</a:t>
            </a:r>
          </a:p>
          <a:p>
            <a:pPr lvl="1"/>
            <a:r>
              <a:rPr dirty="0"/>
              <a:t>Manal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46901-7C9A-1B93-FC81-E1AD2239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in a garment standing on a train track&#10;&#10;Description automatically generated">
            <a:extLst>
              <a:ext uri="{FF2B5EF4-FFF2-40B4-BE49-F238E27FC236}">
                <a16:creationId xmlns:a16="http://schemas.microsoft.com/office/drawing/2014/main" id="{DB37CAC2-6903-6177-8B9A-AE6B66A3B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arment&#10;&#10;Description automatically generated">
            <a:extLst>
              <a:ext uri="{FF2B5EF4-FFF2-40B4-BE49-F238E27FC236}">
                <a16:creationId xmlns:a16="http://schemas.microsoft.com/office/drawing/2014/main" id="{3FEC9C3C-1C18-464A-FD69-E8D1341E6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hild looking at a person in a classroom&#10;&#10;Description automatically generated">
            <a:extLst>
              <a:ext uri="{FF2B5EF4-FFF2-40B4-BE49-F238E27FC236}">
                <a16:creationId xmlns:a16="http://schemas.microsoft.com/office/drawing/2014/main" id="{B7913177-D7B5-5249-0EBA-ADF8D589C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oster of a superhero&#10;&#10;Description automatically generated">
            <a:extLst>
              <a:ext uri="{FF2B5EF4-FFF2-40B4-BE49-F238E27FC236}">
                <a16:creationId xmlns:a16="http://schemas.microsoft.com/office/drawing/2014/main" id="{FFB945DD-EC5A-0A70-4446-4E691B51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blue garment studying maths&#10;&#10;Description automatically generated">
            <a:extLst>
              <a:ext uri="{FF2B5EF4-FFF2-40B4-BE49-F238E27FC236}">
                <a16:creationId xmlns:a16="http://schemas.microsoft.com/office/drawing/2014/main" id="{10CC5F72-76F8-0DF1-BA48-A4854205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around a table with a person in a garment&#10;&#10;Description automatically generated">
            <a:extLst>
              <a:ext uri="{FF2B5EF4-FFF2-40B4-BE49-F238E27FC236}">
                <a16:creationId xmlns:a16="http://schemas.microsoft.com/office/drawing/2014/main" id="{BCE7D13D-CA0F-211C-C962-3235DC515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6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arment pointing at a bird&#10;&#10;Description automatically generated">
            <a:extLst>
              <a:ext uri="{FF2B5EF4-FFF2-40B4-BE49-F238E27FC236}">
                <a16:creationId xmlns:a16="http://schemas.microsoft.com/office/drawing/2014/main" id="{588AC15E-8617-834D-9A36-5219554A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99610"/>
      </p:ext>
    </p:extLst>
  </p:cSld>
  <p:clrMapOvr>
    <a:masterClrMapping/>
  </p:clrMapOvr>
</p:sld>
</file>

<file path=ppt/theme/theme1.xml><?xml version="1.0" encoding="utf-8"?>
<a:theme xmlns:a="http://schemas.openxmlformats.org/drawingml/2006/main" name="Children Friends 16x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3247193_TF03896101" id="{3BDD4395-3730-4B6C-A521-B61051B3E032}" vid="{EE435D20-B548-4B22-95E2-37D098029395}"/>
    </a:ext>
  </a:extLst>
</a:theme>
</file>

<file path=ppt/theme/theme2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369AEE-D726-45B1-ACA9-0D6048C368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A15C6C-6BB6-4DB6-B7D6-7F14EAB2CC5C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EDF6667-B669-49A4-BBE6-2132BA71C0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Schoolyard kids education presentation, album (widescreen)</Template>
  <TotalTime>2022</TotalTime>
  <Words>16</Words>
  <Application>Microsoft Office PowerPoint</Application>
  <PresentationFormat>Widescreen</PresentationFormat>
  <Paragraphs>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Times New Roman</vt:lpstr>
      <vt:lpstr>Children Friends 16x9</vt:lpstr>
      <vt:lpstr>AI for Kids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for Kids</dc:title>
  <dc:creator>Manal Helal</dc:creator>
  <cp:keywords/>
  <cp:lastModifiedBy>Manal Helal</cp:lastModifiedBy>
  <cp:revision>9</cp:revision>
  <dcterms:created xsi:type="dcterms:W3CDTF">2024-05-16T10:34:48Z</dcterms:created>
  <dcterms:modified xsi:type="dcterms:W3CDTF">2024-06-10T00:02:51Z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  <property fmtid="{D5CDD505-2E9C-101B-9397-08002B2CF9AE}" pid="3" name="ContentTypeId">
    <vt:lpwstr>0x010100AA3F7D94069FF64A86F7DFF56D60E3BE</vt:lpwstr>
  </property>
</Properties>
</file>